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73" r:id="rId3"/>
    <p:sldId id="276" r:id="rId4"/>
    <p:sldId id="281" r:id="rId5"/>
    <p:sldId id="289" r:id="rId6"/>
    <p:sldId id="288" r:id="rId7"/>
    <p:sldId id="293" r:id="rId8"/>
    <p:sldId id="291" r:id="rId9"/>
    <p:sldId id="292" r:id="rId10"/>
    <p:sldId id="275" r:id="rId11"/>
    <p:sldId id="283" r:id="rId12"/>
    <p:sldId id="274" r:id="rId13"/>
    <p:sldId id="284" r:id="rId14"/>
    <p:sldId id="279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06" autoAdjust="0"/>
    <p:restoredTop sz="96357" autoAdjust="0"/>
  </p:normalViewPr>
  <p:slideViewPr>
    <p:cSldViewPr snapToGrid="0" showGuides="1">
      <p:cViewPr varScale="1">
        <p:scale>
          <a:sx n="86" d="100"/>
          <a:sy n="86" d="100"/>
        </p:scale>
        <p:origin x="1008" y="5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7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3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elbourne.vic.gov.au/Transport-Movement/On-street-Parking-Bay-Sensors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03136" y="1643573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F27B9B-7F9C-4AB1-B76B-C931F477E941}"/>
              </a:ext>
            </a:extLst>
          </p:cNvPr>
          <p:cNvSpPr txBox="1"/>
          <p:nvPr/>
        </p:nvSpPr>
        <p:spPr>
          <a:xfrm>
            <a:off x="7511955" y="3034632"/>
            <a:ext cx="429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 Smart parking System which will display the status and availability of the parking bays in the respective location.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187187" y="1431033"/>
            <a:ext cx="315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Following is a diagram of the mechanism of the proposed system.</a:t>
            </a:r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 and PIR motion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Ultra sonic and PIR motion Sensors will be installed for other locations.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7211DB-A866-483B-894E-6CA6AE323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63" y="1892698"/>
            <a:ext cx="6392854" cy="3956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1767951" y="1614547"/>
            <a:ext cx="865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Availability and the status of the parking bay will be displayed on web page.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Real time data from the in-ground sensors.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Calibrating with google maps for accurate location for driver. </a:t>
            </a:r>
          </a:p>
        </p:txBody>
      </p:sp>
    </p:spTree>
    <p:extLst>
      <p:ext uri="{BB962C8B-B14F-4D97-AF65-F5344CB8AC3E}">
        <p14:creationId xmlns:p14="http://schemas.microsoft.com/office/powerpoint/2010/main" val="401485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Getting cloud API set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basic functionality to Web navigation app with the help of </a:t>
            </a:r>
            <a:r>
              <a:rPr lang="en-US" sz="2400" dirty="0" err="1">
                <a:latin typeface="Franklin Gothic Book" panose="020B0503020102020204" pitchFamily="34" charset="0"/>
              </a:rPr>
              <a:t>OpenData</a:t>
            </a:r>
            <a:r>
              <a:rPr lang="en-US" sz="2400" dirty="0">
                <a:latin typeface="Franklin Gothic Book" panose="020B0503020102020204" pitchFamily="34" charset="0"/>
              </a:rPr>
              <a:t> from </a:t>
            </a:r>
            <a:r>
              <a:rPr lang="en-US" sz="2400" dirty="0">
                <a:hlinkClick r:id="rId5"/>
              </a:rPr>
              <a:t>https://data.melbourne.vic.gov.au/Transport-Movement/On-street-Parking-Bay-Sensors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Setting Raspberry Pi to interact with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Working on frontend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Connecting the sensors to Arduino Uno and </a:t>
            </a:r>
            <a:r>
              <a:rPr lang="en-US" sz="2400" dirty="0" err="1">
                <a:latin typeface="Franklin Gothic Book" panose="020B0503020102020204" pitchFamily="34" charset="0"/>
              </a:rPr>
              <a:t>Rasperbery</a:t>
            </a:r>
            <a:r>
              <a:rPr lang="en-US" sz="2400" dirty="0">
                <a:latin typeface="Franklin Gothic Book" panose="020B0503020102020204" pitchFamily="34" charset="0"/>
              </a:rPr>
              <a:t> 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Writing the code for sensors and uploading to the Arduino 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Designing the web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Designing the web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Extracting data from the </a:t>
            </a:r>
            <a:r>
              <a:rPr lang="en-US" sz="2400" dirty="0" err="1">
                <a:latin typeface="Franklin Gothic Book" panose="020B0503020102020204" pitchFamily="34" charset="0"/>
              </a:rPr>
              <a:t>Rasperbery</a:t>
            </a:r>
            <a:r>
              <a:rPr lang="en-US" sz="2400" dirty="0">
                <a:latin typeface="Franklin Gothic Book" panose="020B0503020102020204" pitchFamily="34" charset="0"/>
              </a:rPr>
              <a:t> PI to web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Monitoring the status of the parking bay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59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: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Franklin Gothic Book" panose="020B0503020102020204" pitchFamily="34" charset="0"/>
              </a:rPr>
              <a:t>Se</a:t>
            </a:r>
          </a:p>
        </p:txBody>
      </p:sp>
    </p:spTree>
    <p:extLst>
      <p:ext uri="{BB962C8B-B14F-4D97-AF65-F5344CB8AC3E}">
        <p14:creationId xmlns:p14="http://schemas.microsoft.com/office/powerpoint/2010/main" val="138615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34114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</TotalTime>
  <Words>910</Words>
  <Application>Microsoft Office PowerPoint</Application>
  <PresentationFormat>Widescreen</PresentationFormat>
  <Paragraphs>117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User Stories</vt:lpstr>
      <vt:lpstr>User Stories : Features</vt:lpstr>
      <vt:lpstr>Backlog</vt:lpstr>
      <vt:lpstr>Burndown Chart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Data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164</cp:revision>
  <dcterms:created xsi:type="dcterms:W3CDTF">2019-06-28T10:05:41Z</dcterms:created>
  <dcterms:modified xsi:type="dcterms:W3CDTF">2019-09-12T03:55:03Z</dcterms:modified>
</cp:coreProperties>
</file>